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6AC6-90EF-431D-BB39-04A9ED7484A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D3B-4886-447B-93EB-F2BD167C17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552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6AC6-90EF-431D-BB39-04A9ED7484A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D3B-4886-447B-93EB-F2BD167C17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468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6AC6-90EF-431D-BB39-04A9ED7484A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D3B-4886-447B-93EB-F2BD167C17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796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6AC6-90EF-431D-BB39-04A9ED7484A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D3B-4886-447B-93EB-F2BD167C17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10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6AC6-90EF-431D-BB39-04A9ED7484A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D3B-4886-447B-93EB-F2BD167C17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013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6AC6-90EF-431D-BB39-04A9ED7484A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D3B-4886-447B-93EB-F2BD167C17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144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6AC6-90EF-431D-BB39-04A9ED7484A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D3B-4886-447B-93EB-F2BD167C17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970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6AC6-90EF-431D-BB39-04A9ED7484A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D3B-4886-447B-93EB-F2BD167C17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667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6AC6-90EF-431D-BB39-04A9ED7484A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D3B-4886-447B-93EB-F2BD167C17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601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6AC6-90EF-431D-BB39-04A9ED7484A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D3B-4886-447B-93EB-F2BD167C17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99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6AC6-90EF-431D-BB39-04A9ED7484A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D3B-4886-447B-93EB-F2BD167C17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362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86AC6-90EF-431D-BB39-04A9ED7484A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0ED3B-4886-447B-93EB-F2BD167C17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410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Instructions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673" y="1825625"/>
            <a:ext cx="3136653" cy="4351338"/>
          </a:xfrm>
        </p:spPr>
      </p:pic>
    </p:spTree>
    <p:extLst>
      <p:ext uri="{BB962C8B-B14F-4D97-AF65-F5344CB8AC3E}">
        <p14:creationId xmlns:p14="http://schemas.microsoft.com/office/powerpoint/2010/main" val="3009039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Instructions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ACER1</dc:creator>
  <cp:lastModifiedBy>ACER1</cp:lastModifiedBy>
  <cp:revision>1</cp:revision>
  <dcterms:created xsi:type="dcterms:W3CDTF">2018-12-13T02:21:01Z</dcterms:created>
  <dcterms:modified xsi:type="dcterms:W3CDTF">2018-12-13T02:21:51Z</dcterms:modified>
</cp:coreProperties>
</file>